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ommentAuthors.xml" ContentType="application/vnd.openxmlformats-officedocument.presentationml.commentAuthors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69" r:id="rId2"/>
    <p:sldId id="270" r:id="rId3"/>
    <p:sldId id="273" r:id="rId4"/>
    <p:sldId id="271" r:id="rId5"/>
    <p:sldId id="266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Republic Polytechnic" initials="RP" lastIdx="2" clrIdx="0"/>
  <p:cmAuthor id="1" name="tan_han_yao" initials="HYao" lastIdx="2" clrIdx="1"/>
  <p:cmAuthor id="2" name="shereen_ng" initials="s" lastIdx="1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803" autoAdjust="0"/>
    <p:restoredTop sz="81690" autoAdjust="0"/>
  </p:normalViewPr>
  <p:slideViewPr>
    <p:cSldViewPr>
      <p:cViewPr varScale="1">
        <p:scale>
          <a:sx n="50" d="100"/>
          <a:sy n="50" d="100"/>
        </p:scale>
        <p:origin x="-102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E1F56CE-B880-4E7B-9E13-D31BDFF441BD}" type="datetimeFigureOut">
              <a:rPr lang="en-US" smtClean="0"/>
              <a:pPr/>
              <a:t>5/31/2010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9899715-E958-41F7-900D-5B0EF54F1D8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S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899715-E958-41F7-900D-5B0EF54F1D8E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S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899715-E958-41F7-900D-5B0EF54F1D8E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S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899715-E958-41F7-900D-5B0EF54F1D8E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899715-E958-41F7-900D-5B0EF54F1D8E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GB" dirty="0" smtClean="0"/>
          </a:p>
        </p:txBody>
      </p:sp>
      <p:sp>
        <p:nvSpPr>
          <p:cNvPr id="1843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6C3E2C3-BE26-4B04-AA58-157E20E38951}" type="slidenum">
              <a:rPr lang="en-GB" smtClean="0"/>
              <a:pPr/>
              <a:t>5</a:t>
            </a:fld>
            <a:endParaRPr lang="en-GB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5355A8-2729-4AA2-868C-B6641C528C29}" type="datetimeFigureOut">
              <a:rPr lang="en-US" smtClean="0"/>
              <a:pPr/>
              <a:t>5/31/2010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8C5AD3-143E-487A-B44E-382E2AE0FC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5355A8-2729-4AA2-868C-B6641C528C29}" type="datetimeFigureOut">
              <a:rPr lang="en-US" smtClean="0"/>
              <a:pPr/>
              <a:t>5/31/2010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8C5AD3-143E-487A-B44E-382E2AE0FC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5355A8-2729-4AA2-868C-B6641C528C29}" type="datetimeFigureOut">
              <a:rPr lang="en-US" smtClean="0"/>
              <a:pPr/>
              <a:t>5/31/2010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8C5AD3-143E-487A-B44E-382E2AE0FC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5355A8-2729-4AA2-868C-B6641C528C29}" type="datetimeFigureOut">
              <a:rPr lang="en-US" smtClean="0"/>
              <a:pPr/>
              <a:t>5/31/2010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8C5AD3-143E-487A-B44E-382E2AE0FC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5355A8-2729-4AA2-868C-B6641C528C29}" type="datetimeFigureOut">
              <a:rPr lang="en-US" smtClean="0"/>
              <a:pPr/>
              <a:t>5/31/2010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8C5AD3-143E-487A-B44E-382E2AE0FC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5355A8-2729-4AA2-868C-B6641C528C29}" type="datetimeFigureOut">
              <a:rPr lang="en-US" smtClean="0"/>
              <a:pPr/>
              <a:t>5/31/2010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8C5AD3-143E-487A-B44E-382E2AE0FC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5355A8-2729-4AA2-868C-B6641C528C29}" type="datetimeFigureOut">
              <a:rPr lang="en-US" smtClean="0"/>
              <a:pPr/>
              <a:t>5/31/2010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8C5AD3-143E-487A-B44E-382E2AE0FC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5355A8-2729-4AA2-868C-B6641C528C29}" type="datetimeFigureOut">
              <a:rPr lang="en-US" smtClean="0"/>
              <a:pPr/>
              <a:t>5/31/2010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8C5AD3-143E-487A-B44E-382E2AE0FC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5355A8-2729-4AA2-868C-B6641C528C29}" type="datetimeFigureOut">
              <a:rPr lang="en-US" smtClean="0"/>
              <a:pPr/>
              <a:t>5/31/2010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8C5AD3-143E-487A-B44E-382E2AE0FC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5355A8-2729-4AA2-868C-B6641C528C29}" type="datetimeFigureOut">
              <a:rPr lang="en-US" smtClean="0"/>
              <a:pPr/>
              <a:t>5/31/2010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8C5AD3-143E-487A-B44E-382E2AE0FC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5355A8-2729-4AA2-868C-B6641C528C29}" type="datetimeFigureOut">
              <a:rPr lang="en-US" smtClean="0"/>
              <a:pPr/>
              <a:t>5/31/2010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8C5AD3-143E-487A-B44E-382E2AE0FC8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5355A8-2729-4AA2-868C-B6641C528C29}" type="datetimeFigureOut">
              <a:rPr lang="en-US" smtClean="0"/>
              <a:pPr/>
              <a:t>5/31/2010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8C5AD3-143E-487A-B44E-382E2AE0FC8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1"/>
            <a:ext cx="8229600" cy="1828799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Anne and Betty were given the velocity against time profile of a moving car as shown below.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 smtClean="0"/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143000" y="2133600"/>
            <a:ext cx="7397191" cy="410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1"/>
            <a:ext cx="8229600" cy="5943599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r>
              <a:rPr lang="en-US" dirty="0" smtClean="0"/>
              <a:t>They each tried to sketch out the displacement against time and acceleration against time graphs for the profile of the moving car. </a:t>
            </a:r>
          </a:p>
          <a:p>
            <a:pPr marL="0" lvl="0" indent="0">
              <a:buNone/>
            </a:pPr>
            <a:endParaRPr lang="en-US" dirty="0" smtClean="0"/>
          </a:p>
          <a:p>
            <a:pPr marL="0" lvl="0" indent="0">
              <a:buNone/>
            </a:pPr>
            <a:r>
              <a:rPr lang="en-SG" dirty="0" smtClean="0"/>
              <a:t>Upon comparison, they noticed some slight differences in their sketches for each type of graph. </a:t>
            </a:r>
            <a:endParaRPr lang="en-GB" dirty="0" smtClean="0"/>
          </a:p>
          <a:p>
            <a:pPr marL="0" indent="0">
              <a:buNone/>
            </a:pP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TextBox 36"/>
          <p:cNvSpPr txBox="1"/>
          <p:nvPr/>
        </p:nvSpPr>
        <p:spPr>
          <a:xfrm>
            <a:off x="194310" y="3124200"/>
            <a:ext cx="4042645" cy="369332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pPr lvl="0"/>
            <a:r>
              <a:rPr lang="en-GB" b="1" u="sng" dirty="0" smtClean="0"/>
              <a:t>Anne’s displacement against time sketch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4800600" y="3124200"/>
            <a:ext cx="4058483" cy="369332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pPr lvl="0"/>
            <a:r>
              <a:rPr lang="en-GB" b="1" u="sng" dirty="0" smtClean="0"/>
              <a:t>Betty’s displacement against time sketch</a:t>
            </a:r>
          </a:p>
        </p:txBody>
      </p:sp>
      <p:pic>
        <p:nvPicPr>
          <p:cNvPr id="64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334988" y="152400"/>
            <a:ext cx="5132612" cy="284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6" name="Picture 8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630609" y="3676650"/>
            <a:ext cx="4513391" cy="302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86508" y="3721800"/>
            <a:ext cx="4561692" cy="306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extBox 31"/>
          <p:cNvSpPr txBox="1"/>
          <p:nvPr/>
        </p:nvSpPr>
        <p:spPr>
          <a:xfrm>
            <a:off x="381000" y="3135868"/>
            <a:ext cx="3952621" cy="369332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pPr lvl="0"/>
            <a:r>
              <a:rPr lang="en-GB" b="1" u="sng" dirty="0" smtClean="0"/>
              <a:t>Anne’s acceleration against time sketch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4743989" y="3135868"/>
            <a:ext cx="3942811" cy="369332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pPr lvl="0"/>
            <a:r>
              <a:rPr lang="en-GB" b="1" u="sng" dirty="0" smtClean="0"/>
              <a:t>Betty’s acceleration against time sketch</a:t>
            </a:r>
            <a:endParaRPr lang="en-GB" b="1" u="sng" dirty="0"/>
          </a:p>
        </p:txBody>
      </p:sp>
      <p:pic>
        <p:nvPicPr>
          <p:cNvPr id="40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334988" y="152400"/>
            <a:ext cx="5132612" cy="2847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78" name="Picture 6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52400" y="3618750"/>
            <a:ext cx="4497943" cy="299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79" name="Picture 7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655944" y="3599700"/>
            <a:ext cx="4488056" cy="299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Content Placeholder 2"/>
          <p:cNvSpPr>
            <a:spLocks noGrp="1"/>
          </p:cNvSpPr>
          <p:nvPr>
            <p:ph idx="1"/>
          </p:nvPr>
        </p:nvSpPr>
        <p:spPr>
          <a:xfrm>
            <a:off x="152400" y="1752600"/>
            <a:ext cx="8991599" cy="5105400"/>
          </a:xfrm>
        </p:spPr>
        <p:txBody>
          <a:bodyPr>
            <a:normAutofit/>
          </a:bodyPr>
          <a:lstStyle/>
          <a:p>
            <a:r>
              <a:rPr lang="en-GB" sz="3000" dirty="0" smtClean="0"/>
              <a:t>List down the characteristics of the graphs which will affect your choice of the correct sketches.</a:t>
            </a:r>
          </a:p>
          <a:p>
            <a:r>
              <a:rPr lang="en-GB" sz="3000" dirty="0" smtClean="0"/>
              <a:t>Based on the above, identify the correct sketches, stating your reasons clearly.</a:t>
            </a:r>
          </a:p>
          <a:p>
            <a:r>
              <a:rPr lang="en-US" sz="3000" dirty="0" smtClean="0"/>
              <a:t>Describe the motion of the car depicted in the respective time intervals based on the sketches you have selected</a:t>
            </a:r>
            <a:r>
              <a:rPr lang="en-SG" sz="3000" dirty="0" smtClean="0"/>
              <a:t>.</a:t>
            </a:r>
          </a:p>
          <a:p>
            <a:r>
              <a:rPr lang="en-GB" sz="3000" dirty="0" smtClean="0"/>
              <a:t>Explain the shape of the sketches that you have selected based on the velocity against time profile for the entire journey.</a:t>
            </a:r>
            <a:endParaRPr lang="en-SG" sz="3000" dirty="0" smtClean="0">
              <a:cs typeface="Arial" charset="0"/>
            </a:endParaRPr>
          </a:p>
        </p:txBody>
      </p:sp>
      <p:sp>
        <p:nvSpPr>
          <p:cNvPr id="4" name="Title 2"/>
          <p:cNvSpPr txBox="1">
            <a:spLocks/>
          </p:cNvSpPr>
          <p:nvPr/>
        </p:nvSpPr>
        <p:spPr bwMode="auto">
          <a:xfrm>
            <a:off x="0" y="0"/>
            <a:ext cx="9144000" cy="18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normAutofit/>
          </a:bodyPr>
          <a:lstStyle/>
          <a:p>
            <a:pPr algn="ctr" fontAlgn="auto">
              <a:lnSpc>
                <a:spcPct val="80000"/>
              </a:lnSpc>
              <a:spcAft>
                <a:spcPts val="0"/>
              </a:spcAft>
              <a:defRPr/>
            </a:pPr>
            <a:r>
              <a:rPr lang="en-US" sz="6000" b="1" spc="300" dirty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Your challenge </a:t>
            </a:r>
            <a:endParaRPr lang="en-US" sz="6000" b="1" spc="300" dirty="0" smtClean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+mj-ea"/>
              <a:cs typeface="+mj-cs"/>
            </a:endParaRPr>
          </a:p>
          <a:p>
            <a:pPr algn="ctr" fontAlgn="auto">
              <a:lnSpc>
                <a:spcPct val="80000"/>
              </a:lnSpc>
              <a:spcAft>
                <a:spcPts val="0"/>
              </a:spcAft>
              <a:defRPr/>
            </a:pPr>
            <a:r>
              <a:rPr lang="en-US" sz="6000" b="1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for </a:t>
            </a:r>
            <a:r>
              <a:rPr lang="en-US" sz="6000" b="1" spc="300" dirty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the day!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2190</TotalTime>
  <Words>163</Words>
  <Application>Microsoft Office PowerPoint</Application>
  <PresentationFormat>On-screen Show (4:3)</PresentationFormat>
  <Paragraphs>19</Paragraphs>
  <Slides>5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Slide 1</vt:lpstr>
      <vt:lpstr>Slide 2</vt:lpstr>
      <vt:lpstr>Slide 3</vt:lpstr>
      <vt:lpstr>Slide 4</vt:lpstr>
      <vt:lpstr>Slide 5</vt:lpstr>
    </vt:vector>
  </TitlesOfParts>
  <Company>Republic Polytechnic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AY1011 A101 PS08 Who is Right</dc:title>
  <dc:creator>Republic Polytechnic</dc:creator>
  <cp:lastModifiedBy>zeff</cp:lastModifiedBy>
  <cp:revision>149</cp:revision>
  <dcterms:created xsi:type="dcterms:W3CDTF">2009-01-29T07:48:16Z</dcterms:created>
  <dcterms:modified xsi:type="dcterms:W3CDTF">2010-05-31T08:35:26Z</dcterms:modified>
</cp:coreProperties>
</file>